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7"/>
  </p:handoutMasterIdLst>
  <p:sldIdLst>
    <p:sldId id="265" r:id="rId3"/>
    <p:sldId id="266" r:id="rId4"/>
    <p:sldId id="268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D867-C026-40F6-ACEC-5EB988AEF710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8AD20-F876-49BA-8E3A-7C1D78E63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16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52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06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996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CAF278"/>
                </a:solidFill>
              </a:rPr>
              <a:pPr/>
              <a:t>10/4/2013</a:t>
            </a:fld>
            <a:endParaRPr lang="en-US">
              <a:solidFill>
                <a:srgbClr val="CAF27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CAF278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59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771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46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6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12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7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>
                <a:solidFill>
                  <a:srgbClr val="3E3D2D"/>
                </a:solidFill>
              </a:rPr>
              <a:pPr/>
              <a:t>10/4/2013</a:t>
            </a:fld>
            <a:endParaRPr lang="en-US">
              <a:solidFill>
                <a:srgbClr val="3E3D2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3E3D2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5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F5113C4-C7C4-4632-8448-FCD28C6EA869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104500-72D7-408B-AC33-B098A3D9C8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73884"/>
          </a:xfrm>
        </p:spPr>
        <p:txBody>
          <a:bodyPr>
            <a:normAutofit/>
          </a:bodyPr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</a:t>
            </a:r>
            <a:r>
              <a:rPr lang="en-US" altLang="en-US" sz="3200" dirty="0" err="1">
                <a:solidFill>
                  <a:schemeClr val="accent1"/>
                </a:solidFill>
              </a:rPr>
              <a:t>llamo</a:t>
            </a:r>
            <a:r>
              <a:rPr lang="en-US" altLang="en-US" sz="3200" dirty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_____________	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701</a:t>
            </a:r>
            <a:br>
              <a:rPr lang="en-US" altLang="en-US" sz="3200" dirty="0" smtClean="0">
                <a:solidFill>
                  <a:schemeClr val="accent1"/>
                </a:solidFill>
              </a:rPr>
            </a:br>
            <a:r>
              <a:rPr lang="en-US" altLang="en-US" sz="32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200" dirty="0" err="1">
                <a:solidFill>
                  <a:schemeClr val="accent1"/>
                </a:solidFill>
              </a:rPr>
              <a:t>fecha</a:t>
            </a:r>
            <a:r>
              <a:rPr lang="en-US" altLang="en-US" sz="3200" dirty="0">
                <a:solidFill>
                  <a:schemeClr val="accent1"/>
                </a:solidFill>
              </a:rPr>
              <a:t> </a:t>
            </a:r>
            <a:r>
              <a:rPr lang="en-US" altLang="en-US" sz="3200" dirty="0" err="1">
                <a:solidFill>
                  <a:schemeClr val="accent1"/>
                </a:solidFill>
              </a:rPr>
              <a:t>es</a:t>
            </a:r>
            <a:r>
              <a:rPr lang="en-US" altLang="en-US" sz="3200" dirty="0">
                <a:solidFill>
                  <a:schemeClr val="accent1"/>
                </a:solidFill>
              </a:rPr>
              <a:t> 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4 </a:t>
            </a:r>
            <a:r>
              <a:rPr lang="en-US" altLang="en-US" sz="3200" dirty="0">
                <a:solidFill>
                  <a:schemeClr val="accent1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2013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76300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600" dirty="0" smtClean="0">
                <a:solidFill>
                  <a:srgbClr val="FF0000"/>
                </a:solidFill>
              </a:rPr>
              <a:t>8: </a:t>
            </a:r>
            <a:r>
              <a:rPr lang="es-ES_tradnl" altLang="en-US" sz="2600" dirty="0" smtClean="0">
                <a:solidFill>
                  <a:schemeClr val="tx1"/>
                </a:solidFill>
              </a:rPr>
              <a:t>¿Cómo continuamos la practica para el examen del lunes?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600" dirty="0">
                <a:solidFill>
                  <a:schemeClr val="tx1"/>
                </a:solidFill>
              </a:rPr>
              <a:t>	</a:t>
            </a:r>
            <a:r>
              <a:rPr lang="es-ES_tradnl" altLang="en-US" sz="2600" dirty="0" err="1">
                <a:solidFill>
                  <a:schemeClr val="tx1"/>
                </a:solidFill>
              </a:rPr>
              <a:t>Write</a:t>
            </a:r>
            <a:r>
              <a:rPr lang="es-ES_tradnl" altLang="en-US" sz="2600" dirty="0">
                <a:solidFill>
                  <a:schemeClr val="tx1"/>
                </a:solidFill>
              </a:rPr>
              <a:t> a short </a:t>
            </a:r>
            <a:r>
              <a:rPr lang="es-ES_tradnl" altLang="en-US" sz="2600" dirty="0" err="1">
                <a:solidFill>
                  <a:schemeClr val="tx1"/>
                </a:solidFill>
              </a:rPr>
              <a:t>paragraph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about</a:t>
            </a:r>
            <a:r>
              <a:rPr lang="es-ES_tradnl" altLang="en-US" sz="2600" dirty="0">
                <a:solidFill>
                  <a:schemeClr val="tx1"/>
                </a:solidFill>
              </a:rPr>
              <a:t> YOURSELF in SPANISH. </a:t>
            </a:r>
            <a:r>
              <a:rPr lang="es-ES_tradnl" altLang="en-US" sz="2600" dirty="0" err="1">
                <a:solidFill>
                  <a:schemeClr val="tx1"/>
                </a:solidFill>
              </a:rPr>
              <a:t>Using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the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verb</a:t>
            </a:r>
            <a:r>
              <a:rPr lang="es-ES_tradnl" altLang="en-US" sz="2600" dirty="0">
                <a:solidFill>
                  <a:schemeClr val="tx1"/>
                </a:solidFill>
              </a:rPr>
              <a:t> “ser”, </a:t>
            </a:r>
            <a:r>
              <a:rPr lang="es-ES_tradnl" altLang="en-US" sz="2600" dirty="0" err="1">
                <a:solidFill>
                  <a:schemeClr val="tx1"/>
                </a:solidFill>
              </a:rPr>
              <a:t>state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the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following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information</a:t>
            </a:r>
            <a:r>
              <a:rPr lang="es-ES_tradnl" altLang="en-US" sz="2600" dirty="0">
                <a:solidFill>
                  <a:schemeClr val="tx1"/>
                </a:solidFill>
              </a:rPr>
              <a:t>:</a:t>
            </a: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Who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</a:t>
            </a: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Where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 </a:t>
            </a:r>
            <a:r>
              <a:rPr lang="es-ES_tradnl" altLang="en-US" sz="2600" dirty="0" err="1">
                <a:solidFill>
                  <a:schemeClr val="tx1"/>
                </a:solidFill>
              </a:rPr>
              <a:t>from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Your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nationality</a:t>
            </a:r>
            <a:endParaRPr lang="es-ES_tradnl" altLang="en-US" sz="2600" dirty="0">
              <a:solidFill>
                <a:schemeClr val="tx1"/>
              </a:solidFill>
            </a:endParaRPr>
          </a:p>
          <a:p>
            <a:r>
              <a:rPr lang="es-ES_tradnl" altLang="en-US" sz="2600" dirty="0" err="1">
                <a:solidFill>
                  <a:schemeClr val="tx1"/>
                </a:solidFill>
              </a:rPr>
              <a:t>That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you</a:t>
            </a:r>
            <a:r>
              <a:rPr lang="es-ES_tradnl" altLang="en-US" sz="2600" dirty="0">
                <a:solidFill>
                  <a:schemeClr val="tx1"/>
                </a:solidFill>
              </a:rPr>
              <a:t> are a </a:t>
            </a:r>
            <a:r>
              <a:rPr lang="es-ES_tradnl" altLang="en-US" sz="2600" dirty="0" err="1">
                <a:solidFill>
                  <a:schemeClr val="tx1"/>
                </a:solidFill>
              </a:rPr>
              <a:t>student</a:t>
            </a:r>
            <a:r>
              <a:rPr lang="es-ES_tradnl" altLang="en-US" sz="2600" dirty="0">
                <a:solidFill>
                  <a:schemeClr val="tx1"/>
                </a:solidFill>
              </a:rPr>
              <a:t> in a </a:t>
            </a:r>
            <a:r>
              <a:rPr lang="es-ES_tradnl" altLang="en-US" sz="2600" dirty="0" err="1">
                <a:solidFill>
                  <a:schemeClr val="tx1"/>
                </a:solidFill>
              </a:rPr>
              <a:t>public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school</a:t>
            </a:r>
            <a:r>
              <a:rPr lang="es-ES_tradnl" altLang="en-US" sz="2600" dirty="0">
                <a:solidFill>
                  <a:schemeClr val="tx1"/>
                </a:solidFill>
              </a:rPr>
              <a:t>.</a:t>
            </a:r>
          </a:p>
          <a:p>
            <a:r>
              <a:rPr lang="es-ES_tradnl" altLang="en-US" sz="2600" dirty="0">
                <a:solidFill>
                  <a:schemeClr val="tx1"/>
                </a:solidFill>
              </a:rPr>
              <a:t>2 </a:t>
            </a:r>
            <a:r>
              <a:rPr lang="es-ES_tradnl" altLang="en-US" sz="2600" dirty="0" err="1">
                <a:solidFill>
                  <a:schemeClr val="tx1"/>
                </a:solidFill>
              </a:rPr>
              <a:t>physical</a:t>
            </a:r>
            <a:r>
              <a:rPr lang="es-ES_tradnl" altLang="en-US" sz="2600" dirty="0">
                <a:solidFill>
                  <a:schemeClr val="tx1"/>
                </a:solidFill>
              </a:rPr>
              <a:t> </a:t>
            </a:r>
            <a:r>
              <a:rPr lang="es-ES_tradnl" altLang="en-US" sz="2600" dirty="0" err="1">
                <a:solidFill>
                  <a:schemeClr val="tx1"/>
                </a:solidFill>
              </a:rPr>
              <a:t>traits</a:t>
            </a:r>
            <a:endParaRPr lang="es-ES_tradnl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313613" cy="835025"/>
          </a:xfrm>
        </p:spPr>
        <p:txBody>
          <a:bodyPr>
            <a:normAutofit/>
          </a:bodyPr>
          <a:lstStyle/>
          <a:p>
            <a:pPr algn="ctr"/>
            <a:r>
              <a:rPr lang="en-US" altLang="en-US" sz="4400" dirty="0" err="1" smtClean="0">
                <a:solidFill>
                  <a:srgbClr val="FF0000"/>
                </a:solidFill>
              </a:rPr>
              <a:t>Ejercicios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763000" cy="563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completa el Dialogo:</a:t>
            </a:r>
            <a:endParaRPr lang="es-ES_tradnl" altLang="en-US" sz="28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Hola, Ricardo. ¿(1)_______ de Puerto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              Rico?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Si, Catalina. (2)_____ </a:t>
            </a:r>
            <a:r>
              <a:rPr lang="es-ES_tradnl" altLang="en-US" sz="2800" dirty="0" smtClean="0"/>
              <a:t>puertorriqueño.</a:t>
            </a:r>
            <a:endParaRPr lang="es-ES_tradnl" altLang="en-US" sz="2800" dirty="0"/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¿(3)_______ de San Juan?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Si, (4)_______ de la capital.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</a:t>
            </a:r>
            <a:r>
              <a:rPr lang="es-ES_tradnl" altLang="en-US" sz="2800" dirty="0"/>
              <a:t>: ¿(5)_______ alumno en una escuela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 privada en San Juan?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No, (6)________ alumno en una escuela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 publica.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99"/>
                </a:solidFill>
              </a:rPr>
              <a:t>Catalina:</a:t>
            </a:r>
            <a:r>
              <a:rPr lang="es-ES_tradnl" altLang="en-US" sz="2800" dirty="0"/>
              <a:t> ¿(7)_______ un alumno bueno o malo?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0000FF"/>
                </a:solidFill>
              </a:rPr>
              <a:t>Ricardo:</a:t>
            </a:r>
            <a:r>
              <a:rPr lang="es-ES_tradnl" altLang="en-US" sz="2800" dirty="0"/>
              <a:t>  ¡Oye, Catalina! Yo (8)________ un 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/>
              <a:t>		     alumno bueno.</a:t>
            </a:r>
          </a:p>
        </p:txBody>
      </p:sp>
    </p:spTree>
    <p:extLst>
      <p:ext uri="{BB962C8B-B14F-4D97-AF65-F5344CB8AC3E}">
        <p14:creationId xmlns:p14="http://schemas.microsoft.com/office/powerpoint/2010/main" val="26183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17624009"/>
              </p:ext>
            </p:extLst>
          </p:nvPr>
        </p:nvGraphicFramePr>
        <p:xfrm>
          <a:off x="763270" y="914400"/>
          <a:ext cx="754253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081530"/>
                <a:gridCol w="24892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1.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Somos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Dominicano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2. </a:t>
                      </a:r>
                      <a:r>
                        <a:rPr lang="en-US" sz="2400" dirty="0" err="1" smtClean="0"/>
                        <a:t>Usted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Estadounidense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3. </a:t>
                      </a:r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Eres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Puertorriqueno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Julia y Roberto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Chileno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5.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amiga</a:t>
                      </a:r>
                      <a:r>
                        <a:rPr lang="en-US" sz="2400" dirty="0" smtClean="0"/>
                        <a:t> de Jose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Venezolano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6. </a:t>
                      </a:r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76200" y="3048"/>
            <a:ext cx="8915400" cy="677875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Chose words from each column to make sentences. Remember number &amp; gender agreement.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232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Amigos </a:t>
            </a:r>
            <a:r>
              <a:rPr lang="en-US" u="sng" dirty="0" err="1" smtClean="0"/>
              <a:t>latinos</a:t>
            </a:r>
            <a:r>
              <a:rPr lang="en-US" u="sng" dirty="0" smtClean="0"/>
              <a:t> en </a:t>
            </a:r>
            <a:r>
              <a:rPr lang="en-US" u="sng" dirty="0" err="1" smtClean="0"/>
              <a:t>Estados</a:t>
            </a:r>
            <a:r>
              <a:rPr lang="en-US" u="sng" dirty="0" smtClean="0"/>
              <a:t> </a:t>
            </a:r>
            <a:r>
              <a:rPr lang="en-US" u="sng" dirty="0" err="1" smtClean="0"/>
              <a:t>Unidos</a:t>
            </a:r>
            <a:r>
              <a:rPr lang="en-US" dirty="0"/>
              <a:t> </a:t>
            </a:r>
            <a:r>
              <a:rPr lang="en-US" dirty="0" smtClean="0"/>
              <a:t>(p. 42-43)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35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152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1_Oriel</vt:lpstr>
      <vt:lpstr>Oriel</vt:lpstr>
      <vt:lpstr>Me llamo _____________ Clase 701 La fecha es el 4 de octubre del 2013</vt:lpstr>
      <vt:lpstr>Ejercicios</vt:lpstr>
      <vt:lpstr>PowerPoint Presentation</vt:lpstr>
      <vt:lpstr>Tarea # 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</cp:revision>
  <cp:lastPrinted>2013-10-04T16:05:08Z</cp:lastPrinted>
  <dcterms:created xsi:type="dcterms:W3CDTF">2013-10-03T21:38:49Z</dcterms:created>
  <dcterms:modified xsi:type="dcterms:W3CDTF">2013-10-04T17:43:14Z</dcterms:modified>
</cp:coreProperties>
</file>